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Slab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Slab-bold.fntdata"/><Relationship Id="rId43" Type="http://schemas.openxmlformats.org/officeDocument/2006/relationships/font" Target="fonts/RobotoSlab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c0b14935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c0b14935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9ded6ac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d9ded6a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d9ded6a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d9ded6a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d9ded6a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d9ded6a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d9ded6a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d9ded6a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d9ded6a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d9ded6a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d9ded6ac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d9ded6ac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d9ded6a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d9ded6a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c0b1493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c0b1493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c0b14935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c0b1493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0b1493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0b1493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c0b14935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c0b14935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c0b14935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c0b14935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c0b1493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c0b1493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c0b14935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c0b14935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c0b14935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c0b14935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c0b14935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c0b14935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c0b14935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c0b14935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c0b14935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c0b14935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c0b14935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c0b14935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c0b14935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c0b14935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c0b14935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c0b14935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c0b14935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c0b14935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c0b14935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c0b14935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c0b14935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c0b14935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c0b14935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c0b14935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c0b14935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c0b14935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c0b14935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c0b1493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6f75f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6f75f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c0b14935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c0b14935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f9b8dd3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f9b8dd3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f9b8dd3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f9b8dd3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9b8dd3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f9b8dd3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9b8dd3c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f9b8dd3c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c0b14935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c0b14935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4457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CDMAArena</a:t>
            </a:r>
            <a:endParaRPr sz="56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2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Alvin Zahran Majid (1906355724)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Fauzan Deri Syawalino (1906355756)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Muhammad Diffa Ananda Lukman (1906381666)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Muhammad Mawwalmazie (</a:t>
            </a:r>
            <a:r>
              <a:rPr lang="en" sz="1900"/>
              <a:t>1906381653)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(Create)</a:t>
            </a:r>
            <a:endParaRPr b="1" sz="3400"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50" y="835100"/>
            <a:ext cx="6877174" cy="41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(Create)</a:t>
            </a:r>
            <a:endParaRPr b="1" sz="3400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0" y="887025"/>
            <a:ext cx="8025626" cy="40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(Read)</a:t>
            </a:r>
            <a:endParaRPr b="1" sz="3400"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887025"/>
            <a:ext cx="4159750" cy="385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75" y="1145225"/>
            <a:ext cx="4362649" cy="23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(Read)</a:t>
            </a:r>
            <a:endParaRPr b="1" sz="3400"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49" y="887024"/>
            <a:ext cx="6762524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(Read)</a:t>
            </a:r>
            <a:endParaRPr b="1" sz="3400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49" y="887024"/>
            <a:ext cx="6762524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(Update)</a:t>
            </a:r>
            <a:endParaRPr b="1" sz="340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0" y="887025"/>
            <a:ext cx="6378301" cy="3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(Update)</a:t>
            </a:r>
            <a:endParaRPr b="1" sz="3400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50" y="812650"/>
            <a:ext cx="8167550" cy="4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247950" y="207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Struktur Kode Operasi CRUD (Delete)</a:t>
            </a:r>
            <a:endParaRPr b="1" sz="3400"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289650" y="887025"/>
            <a:ext cx="8564700" cy="39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53" y="1022500"/>
            <a:ext cx="5844500" cy="25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type="title"/>
          </p:nvPr>
        </p:nvSpPr>
        <p:spPr>
          <a:xfrm>
            <a:off x="247950" y="1707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Halaman </a:t>
            </a:r>
            <a:r>
              <a:rPr b="1" lang="en" sz="2900"/>
              <a:t>Utama </a:t>
            </a:r>
            <a:r>
              <a:rPr lang="en" sz="2900"/>
              <a:t>(localhost:61666)</a:t>
            </a:r>
            <a:endParaRPr sz="2100"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74" y="873250"/>
            <a:ext cx="5333873" cy="19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4" y="2947287"/>
            <a:ext cx="4569055" cy="19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Halaman </a:t>
            </a:r>
            <a:r>
              <a:rPr b="1" lang="en" sz="2600"/>
              <a:t>Smartphone</a:t>
            </a:r>
            <a:r>
              <a:rPr lang="en" sz="2600"/>
              <a:t> (local:61666/smartphones)</a:t>
            </a:r>
            <a:endParaRPr sz="2600"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637" y="901787"/>
            <a:ext cx="4894725" cy="237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652" y="3401328"/>
            <a:ext cx="4894695" cy="135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47950" y="256033"/>
            <a:ext cx="8648100" cy="10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CDMAArena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Deskripsi</a:t>
            </a:r>
            <a:endParaRPr sz="26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289650" y="1297625"/>
            <a:ext cx="85647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Website CDMArena merupakan suatu website yang dapat menyediakan informasi-informasi mengenai smartphone-smartphone yang sedang beredar di pasaran pada saat ini. Dengan website ini, para pengguna dapat melihat deskripsi-deskripsi mengenai spesifikasi smartphone tersebut. Selain itu, pada website ini para pengguna juga dapat melihat, menambahkan, dan menghapus informasi mengenai smartphone yang ada.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300" y="3637075"/>
            <a:ext cx="2076525" cy="16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247950" y="2067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Halaman </a:t>
            </a:r>
            <a:r>
              <a:rPr b="1" lang="en" sz="2600"/>
              <a:t>Settings </a:t>
            </a:r>
            <a:r>
              <a:rPr lang="en" sz="2600"/>
              <a:t>(local:61666/settings)</a:t>
            </a:r>
            <a:endParaRPr sz="260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88" y="1227425"/>
            <a:ext cx="7551027" cy="30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247950" y="2067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289650" y="9460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Klik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pada halaman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Settings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8" y="1629275"/>
            <a:ext cx="7400479" cy="29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/>
          <p:nvPr/>
        </p:nvSpPr>
        <p:spPr>
          <a:xfrm>
            <a:off x="4862200" y="3079925"/>
            <a:ext cx="311400" cy="32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247950" y="2067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89650" y="86643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2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Akan muncul halaman sebagai berikut. Kita dapat mengisi setiap kolom dengan data yang dikehendaki, dengan format yang sesuai instruksi.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026" y="2128675"/>
            <a:ext cx="5353950" cy="2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247950" y="2067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289650" y="8863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4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Sebagai contoh, berikut adalah data yang dapat dimasukkan ke setiap kolom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ID Produk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Tipe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Merk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Waktu Pengumuman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Waktu Rilis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88" y="2101127"/>
            <a:ext cx="5550426" cy="2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43" name="Google Shape;243;p36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5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Selanjutnya, kita dapat memasukkan gambar dari perangkat yang sedang kita gunakan untuk mengisi formulir ini, yaitu dengan menekan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Choose File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988" y="2045725"/>
            <a:ext cx="5630023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6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Setelah itu, kita dapat memasukkan data kembali, sesuai format dengan cara sebagai berikut.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50" y="1727675"/>
            <a:ext cx="6088077" cy="30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6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Setelah itu, kita dapat memasukkan data kembali, sesuai format dengan cara sebagai berikut.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013" y="1767872"/>
            <a:ext cx="5985974" cy="29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9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6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Setelah itu, kita dapat memasukkan data kembali, sesuai format dengan cara sebagai berikut.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00" y="1744476"/>
            <a:ext cx="6372802" cy="30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7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Selanjutnya, kita dapat menekan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SEND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bila seluruh data telah selesai di-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input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00" y="1744476"/>
            <a:ext cx="6372802" cy="30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/>
          <p:nvPr/>
        </p:nvSpPr>
        <p:spPr>
          <a:xfrm>
            <a:off x="4416300" y="4323525"/>
            <a:ext cx="311400" cy="32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84" name="Google Shape;284;p41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8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Setelah itu, dapat dilihat juga bahwa daftar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yang ada pada halaman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Smartphones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telah bertambah.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375" y="1819601"/>
            <a:ext cx="5917252" cy="2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59150" y="526350"/>
            <a:ext cx="383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Entity-Relationship</a:t>
            </a:r>
            <a:endParaRPr b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Diagram</a:t>
            </a:r>
            <a:endParaRPr b="1" sz="27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675" y="284750"/>
            <a:ext cx="5140175" cy="45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289650" y="8101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9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Kita dapat menekan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DETAILS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bila ingin melihat spesifikasi dari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tersebut.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75" y="1765546"/>
            <a:ext cx="6165050" cy="30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0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Setelah itu, dapat terlihat spesifikasi dari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yang kita pilih sebelumnya.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62" y="1608324"/>
            <a:ext cx="6468275" cy="32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1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Misalnya, bila terdapat kesalahan pada salah satu atau beberapa bagian dari data yang telah dimasukkan, kita dapat pergi kembali ke halaman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Settings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dan menekan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Edit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75" y="2016150"/>
            <a:ext cx="6757851" cy="26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/>
          <p:nvPr/>
        </p:nvSpPr>
        <p:spPr>
          <a:xfrm>
            <a:off x="4804300" y="4330084"/>
            <a:ext cx="259500" cy="26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/>
          <p:nvPr/>
        </p:nvSpPr>
        <p:spPr>
          <a:xfrm rot="-2516338">
            <a:off x="4601817" y="4059085"/>
            <a:ext cx="79451" cy="39830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18" name="Google Shape;318;p45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2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Selanjutnya, kita dapat mengubah datanya, disamping meng- unggah kembali foto produk tersebut. Setelah pengubahan selesai, kita dapat menekan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pada bagian bawah halaman.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13" y="1879645"/>
            <a:ext cx="6533777" cy="29986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/>
          <p:nvPr/>
        </p:nvSpPr>
        <p:spPr>
          <a:xfrm rot="-2577275">
            <a:off x="2944544" y="3814842"/>
            <a:ext cx="71322" cy="358303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3123900" y="4048322"/>
            <a:ext cx="2925000" cy="22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3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telah berhasil diubah.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50" y="1386426"/>
            <a:ext cx="6974301" cy="32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 rot="-2577275">
            <a:off x="5312344" y="4133195"/>
            <a:ext cx="71322" cy="358303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5491700" y="4353975"/>
            <a:ext cx="1223700" cy="24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7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4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Misalnya, bila ingin menghapus salah satu data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pada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kita dapat menekan tombol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pada tipe yang diinginkan dan selanjutnya tekan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kembali untuk mengkonfirmasi penghapusan data tersebut.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25" y="2271435"/>
            <a:ext cx="6298327" cy="25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/>
          <p:nvPr/>
        </p:nvSpPr>
        <p:spPr>
          <a:xfrm>
            <a:off x="4992274" y="3587354"/>
            <a:ext cx="241800" cy="25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/>
          <p:nvPr/>
        </p:nvSpPr>
        <p:spPr>
          <a:xfrm rot="2739064">
            <a:off x="5348400" y="3340275"/>
            <a:ext cx="74675" cy="37571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8"/>
          <p:cNvSpPr txBox="1"/>
          <p:nvPr>
            <p:ph type="title"/>
          </p:nvPr>
        </p:nvSpPr>
        <p:spPr>
          <a:xfrm>
            <a:off x="247950" y="130596"/>
            <a:ext cx="86481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Tata cara memasukkan </a:t>
            </a:r>
            <a:r>
              <a:rPr i="1" lang="en" sz="2600"/>
              <a:t>record</a:t>
            </a:r>
            <a:r>
              <a:rPr lang="en" sz="2600"/>
              <a:t> ke </a:t>
            </a:r>
            <a:r>
              <a:rPr i="1" lang="en" sz="2600"/>
              <a:t>database</a:t>
            </a:r>
            <a:endParaRPr sz="2600"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289650" y="7339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 startAt="15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berhasil terhapus.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48"/>
          <p:cNvSpPr/>
          <p:nvPr/>
        </p:nvSpPr>
        <p:spPr>
          <a:xfrm rot="2739064">
            <a:off x="5348400" y="3340275"/>
            <a:ext cx="74675" cy="37571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00" y="1412883"/>
            <a:ext cx="6520605" cy="32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9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 You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7" name="Google Shape;357;p49"/>
          <p:cNvGrpSpPr/>
          <p:nvPr/>
        </p:nvGrpSpPr>
        <p:grpSpPr>
          <a:xfrm>
            <a:off x="1211307" y="1705030"/>
            <a:ext cx="1233485" cy="1233485"/>
            <a:chOff x="1700550" y="1498632"/>
            <a:chExt cx="1053900" cy="1053900"/>
          </a:xfrm>
        </p:grpSpPr>
        <p:sp>
          <p:nvSpPr>
            <p:cNvPr id="358" name="Google Shape;358;p49"/>
            <p:cNvSpPr/>
            <p:nvPr/>
          </p:nvSpPr>
          <p:spPr>
            <a:xfrm>
              <a:off x="1700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1956450" y="1729405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49"/>
          <p:cNvGrpSpPr/>
          <p:nvPr/>
        </p:nvGrpSpPr>
        <p:grpSpPr>
          <a:xfrm>
            <a:off x="2583323" y="1705030"/>
            <a:ext cx="1233485" cy="1233485"/>
            <a:chOff x="2872812" y="1498619"/>
            <a:chExt cx="1053900" cy="1053900"/>
          </a:xfrm>
        </p:grpSpPr>
        <p:sp>
          <p:nvSpPr>
            <p:cNvPr id="361" name="Google Shape;361;p49"/>
            <p:cNvSpPr/>
            <p:nvPr/>
          </p:nvSpPr>
          <p:spPr>
            <a:xfrm>
              <a:off x="2872812" y="1498619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3128712" y="1729418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49"/>
          <p:cNvGrpSpPr/>
          <p:nvPr/>
        </p:nvGrpSpPr>
        <p:grpSpPr>
          <a:xfrm>
            <a:off x="3955309" y="1705030"/>
            <a:ext cx="1233485" cy="1233485"/>
            <a:chOff x="4045050" y="1484544"/>
            <a:chExt cx="1053900" cy="1053900"/>
          </a:xfrm>
        </p:grpSpPr>
        <p:sp>
          <p:nvSpPr>
            <p:cNvPr id="364" name="Google Shape;364;p49"/>
            <p:cNvSpPr/>
            <p:nvPr/>
          </p:nvSpPr>
          <p:spPr>
            <a:xfrm>
              <a:off x="4045050" y="1484544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4300950" y="1715343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49"/>
          <p:cNvGrpSpPr/>
          <p:nvPr/>
        </p:nvGrpSpPr>
        <p:grpSpPr>
          <a:xfrm>
            <a:off x="5327311" y="1705030"/>
            <a:ext cx="1233485" cy="1233485"/>
            <a:chOff x="5217300" y="1498632"/>
            <a:chExt cx="1053900" cy="1053900"/>
          </a:xfrm>
        </p:grpSpPr>
        <p:sp>
          <p:nvSpPr>
            <p:cNvPr id="367" name="Google Shape;367;p49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49"/>
          <p:cNvGrpSpPr/>
          <p:nvPr/>
        </p:nvGrpSpPr>
        <p:grpSpPr>
          <a:xfrm>
            <a:off x="6699312" y="1705030"/>
            <a:ext cx="1233485" cy="1233485"/>
            <a:chOff x="6389550" y="1498632"/>
            <a:chExt cx="1053900" cy="1053900"/>
          </a:xfrm>
        </p:grpSpPr>
        <p:sp>
          <p:nvSpPr>
            <p:cNvPr id="370" name="Google Shape;370;p49"/>
            <p:cNvSpPr/>
            <p:nvPr/>
          </p:nvSpPr>
          <p:spPr>
            <a:xfrm>
              <a:off x="6389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664545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49"/>
          <p:cNvSpPr txBox="1"/>
          <p:nvPr>
            <p:ph idx="4294967295" type="body"/>
          </p:nvPr>
        </p:nvSpPr>
        <p:spPr>
          <a:xfrm>
            <a:off x="311700" y="3198825"/>
            <a:ext cx="85206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Unified Modelling Language Diagram</a:t>
            </a:r>
            <a:endParaRPr sz="25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288" y="1011425"/>
            <a:ext cx="6185424" cy="37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Tabel Database CDMAArena</a:t>
            </a:r>
            <a:endParaRPr sz="2500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CREATE TABLE Produk (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id_produk varchar(255) PRIMARY KEY,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tipe varchar(255),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merk varchar(255),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waktu_pengumuman varchar(255),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waktu_rilis varchar(255),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gambar varchar(255)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Tabel Database CDMAArena</a:t>
            </a:r>
            <a:endParaRPr sz="25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CREATE TABLE Spesifikasi (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id_spesifikasi serial PRIMARY KEY,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id_produk varchar(255) REFERENCES Produk(id_produk) ON DELETE CASCADE,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sistem_operasi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prosesor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memori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kamera_utama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layar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baterai varchar(255),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	warna varchar(255)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Tabel Database CDMAArena</a:t>
            </a:r>
            <a:endParaRPr sz="25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CREATE TABLE Score (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id_score serial PRIMARY KEY,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id_produk varchar(255) REFERENCES Produk(id_produk) ON DELETE CASCADE,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GeekBench5_Single int,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GeekBench5_Multi int,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DxOMark int,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DisplayMate varchar(5),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	Battery_Endurance_Rating varchar(10)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Skenario Aplikasi - Database</a:t>
            </a:r>
            <a:endParaRPr sz="2500"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175" y="935225"/>
            <a:ext cx="4349661" cy="39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401825" y="1145225"/>
            <a:ext cx="954300" cy="241200"/>
          </a:xfrm>
          <a:prstGeom prst="rect">
            <a:avLst/>
          </a:prstGeom>
          <a:solidFill>
            <a:srgbClr val="00517C"/>
          </a:solidFill>
          <a:ln cap="flat" cmpd="sng" w="9525">
            <a:solidFill>
              <a:srgbClr val="005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247950" y="179828"/>
            <a:ext cx="86481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Flowchart Proyek</a:t>
            </a:r>
            <a:endParaRPr sz="2500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89650" y="935225"/>
            <a:ext cx="85647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50" y="1011425"/>
            <a:ext cx="5875501" cy="38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